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81" r:id="rId3"/>
    <p:sldId id="286" r:id="rId4"/>
    <p:sldId id="288" r:id="rId5"/>
    <p:sldId id="28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074" autoAdjust="0"/>
    <p:restoredTop sz="94255" autoAdjust="0"/>
  </p:normalViewPr>
  <p:slideViewPr>
    <p:cSldViewPr snapToGrid="0">
      <p:cViewPr varScale="1">
        <p:scale>
          <a:sx n="61" d="100"/>
          <a:sy n="61" d="100"/>
        </p:scale>
        <p:origin x="7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an.co.nz/contact-us/opening-hours-contact-details/" TargetMode="External"/><Relationship Id="rId2" Type="http://schemas.openxmlformats.org/officeDocument/2006/relationships/hyperlink" Target="https://www.google.co.nz/maps/place/Napier+Municipal+Theatre/@-39.4902456,176.9149794,15z/data=!4m2!3m1!1s0x0:0x4f2311f6cd52586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eventfinda.co.nz/venue/napier-centennial-event-cent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nz/maps/place/Ocean+Spa/@-39.4868053,176.9199423,15z/data=!4m2!3m1!1s0x0:0x10454273b84de3d3" TargetMode="External"/><Relationship Id="rId2" Type="http://schemas.openxmlformats.org/officeDocument/2006/relationships/hyperlink" Target="https://www.google.co.nz/maps/place/Pettigrew+Green+Arena/@-39.5463459,176.8413025,15z/data=!4m2!3m1!1s0x0:0x3d75d4ad2d7e5a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b="1" i="1" dirty="0" smtClean="0">
                <a:solidFill>
                  <a:srgbClr val="FF0000"/>
                </a:solidFill>
              </a:rPr>
              <a:t> </a:t>
            </a:r>
            <a:r>
              <a:rPr lang="en-NZ" sz="5400" b="1" i="1" dirty="0" smtClean="0">
                <a:solidFill>
                  <a:srgbClr val="FF0000"/>
                </a:solidFill>
              </a:rPr>
              <a:t>a Warm welcome to the </a:t>
            </a:r>
            <a:br>
              <a:rPr lang="en-NZ" sz="5400" b="1" i="1" dirty="0" smtClean="0">
                <a:solidFill>
                  <a:srgbClr val="FF0000"/>
                </a:solidFill>
              </a:rPr>
            </a:br>
            <a:r>
              <a:rPr lang="en-NZ" sz="5400" b="1" i="1" dirty="0" smtClean="0">
                <a:solidFill>
                  <a:srgbClr val="FF0000"/>
                </a:solidFill>
              </a:rPr>
              <a:t/>
            </a:r>
            <a:br>
              <a:rPr lang="en-NZ" sz="5400" b="1" i="1" dirty="0" smtClean="0">
                <a:solidFill>
                  <a:srgbClr val="FF0000"/>
                </a:solidFill>
              </a:rPr>
            </a:br>
            <a:r>
              <a:rPr lang="en-NZ" sz="5400" b="1" i="1" dirty="0" err="1" smtClean="0">
                <a:solidFill>
                  <a:srgbClr val="FF0000"/>
                </a:solidFill>
              </a:rPr>
              <a:t>Te</a:t>
            </a:r>
            <a:r>
              <a:rPr lang="en-NZ" sz="5400" b="1" i="1" dirty="0" smtClean="0">
                <a:solidFill>
                  <a:srgbClr val="FF0000"/>
                </a:solidFill>
              </a:rPr>
              <a:t> Awamutu Rotary club</a:t>
            </a:r>
            <a:endParaRPr lang="en-NZ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NZ" dirty="0" smtClean="0"/>
          </a:p>
          <a:p>
            <a:endParaRPr lang="en-NZ" dirty="0"/>
          </a:p>
          <a:p>
            <a:pPr marL="0" indent="0">
              <a:buNone/>
            </a:pPr>
            <a:r>
              <a:rPr lang="en-NZ" sz="6000" b="1" dirty="0" smtClean="0">
                <a:solidFill>
                  <a:schemeClr val="bg1"/>
                </a:solidFill>
              </a:rPr>
              <a:t>3</a:t>
            </a:r>
            <a:r>
              <a:rPr lang="en-NZ" sz="6000" b="1" baseline="30000" dirty="0" smtClean="0">
                <a:solidFill>
                  <a:schemeClr val="bg1"/>
                </a:solidFill>
              </a:rPr>
              <a:t>rd</a:t>
            </a:r>
            <a:r>
              <a:rPr lang="en-NZ" sz="6000" b="1" dirty="0" smtClean="0">
                <a:solidFill>
                  <a:schemeClr val="bg1"/>
                </a:solidFill>
              </a:rPr>
              <a:t> May 2016</a:t>
            </a:r>
            <a:endParaRPr lang="en-NZ" sz="60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1771" y="3512445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77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101"/>
    </mc:Choice>
    <mc:Fallback>
      <p:transition spd="slow" advTm="2110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President              </a:t>
            </a:r>
            <a:r>
              <a:rPr lang="en-NZ" dirty="0" smtClean="0"/>
              <a:t>Joanne Parker</a:t>
            </a:r>
            <a:br>
              <a:rPr lang="en-NZ" dirty="0" smtClean="0"/>
            </a:br>
            <a:r>
              <a:rPr lang="en-NZ" dirty="0" smtClean="0">
                <a:solidFill>
                  <a:srgbClr val="FF0000"/>
                </a:solidFill>
              </a:rPr>
              <a:t>President Elect   </a:t>
            </a:r>
            <a:r>
              <a:rPr lang="en-NZ" dirty="0" smtClean="0"/>
              <a:t>Chris Johnson</a:t>
            </a:r>
            <a:r>
              <a:rPr lang="en-NZ" dirty="0" smtClean="0">
                <a:solidFill>
                  <a:srgbClr val="FF0000"/>
                </a:solidFill>
              </a:rPr>
              <a:t/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>Secretary             </a:t>
            </a:r>
            <a:r>
              <a:rPr lang="en-NZ" dirty="0" smtClean="0"/>
              <a:t>Elizabeth Bayley-Jull</a:t>
            </a:r>
            <a:r>
              <a:rPr lang="en-NZ" dirty="0" smtClean="0">
                <a:solidFill>
                  <a:srgbClr val="FF0000"/>
                </a:solidFill>
              </a:rPr>
              <a:t/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>Treasurer</a:t>
            </a:r>
            <a:r>
              <a:rPr lang="en-NZ" dirty="0" smtClean="0"/>
              <a:t>             Peter Robertson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sz="3000" dirty="0" smtClean="0">
                <a:solidFill>
                  <a:schemeClr val="bg1"/>
                </a:solidFill>
              </a:rPr>
              <a:t>Directors:</a:t>
            </a:r>
          </a:p>
          <a:p>
            <a:r>
              <a:rPr lang="en-NZ" sz="3000" dirty="0" smtClean="0">
                <a:solidFill>
                  <a:srgbClr val="FF0000"/>
                </a:solidFill>
              </a:rPr>
              <a:t>Club Affairs              </a:t>
            </a:r>
            <a:r>
              <a:rPr lang="en-NZ" sz="3000" dirty="0" smtClean="0"/>
              <a:t>Graham </a:t>
            </a:r>
            <a:r>
              <a:rPr lang="en-NZ" sz="3000" dirty="0"/>
              <a:t>J</a:t>
            </a:r>
            <a:r>
              <a:rPr lang="en-NZ" sz="3000" dirty="0" smtClean="0"/>
              <a:t>ull</a:t>
            </a:r>
          </a:p>
          <a:p>
            <a:r>
              <a:rPr lang="en-NZ" sz="3000" dirty="0" smtClean="0">
                <a:solidFill>
                  <a:srgbClr val="FF0000"/>
                </a:solidFill>
              </a:rPr>
              <a:t>Rotary Programs       </a:t>
            </a:r>
            <a:r>
              <a:rPr lang="en-NZ" sz="3000" dirty="0" smtClean="0"/>
              <a:t>Murray Smith</a:t>
            </a:r>
          </a:p>
          <a:p>
            <a:r>
              <a:rPr lang="en-NZ" sz="3000" dirty="0" smtClean="0">
                <a:solidFill>
                  <a:srgbClr val="FF0000"/>
                </a:solidFill>
              </a:rPr>
              <a:t>Community Projects  </a:t>
            </a:r>
            <a:r>
              <a:rPr lang="en-NZ" sz="3000" dirty="0" smtClean="0"/>
              <a:t>Chris Kay (on leave)  Eoin Fitzpatrick</a:t>
            </a:r>
          </a:p>
          <a:p>
            <a:endParaRPr lang="en-NZ" dirty="0" smtClean="0"/>
          </a:p>
          <a:p>
            <a:r>
              <a:rPr lang="en-NZ" sz="3200" dirty="0" smtClean="0"/>
              <a:t>Visitors please report in to our Treasurer Peter </a:t>
            </a:r>
            <a:r>
              <a:rPr lang="en-NZ" sz="3200" dirty="0"/>
              <a:t>R</a:t>
            </a:r>
            <a:r>
              <a:rPr lang="en-NZ" sz="3200" dirty="0" smtClean="0"/>
              <a:t>obertson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4191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276"/>
    </mc:Choice>
    <mc:Fallback>
      <p:transition spd="slow" advTm="212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005319"/>
              </p:ext>
            </p:extLst>
          </p:nvPr>
        </p:nvGraphicFramePr>
        <p:xfrm>
          <a:off x="-1" y="-1"/>
          <a:ext cx="12192002" cy="68579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12625"/>
                <a:gridCol w="3877997"/>
                <a:gridCol w="3558772"/>
                <a:gridCol w="3142608"/>
              </a:tblGrid>
              <a:tr h="248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DATE</a:t>
                      </a:r>
                      <a:endParaRPr lang="en-NZ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3rd May 2016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AU" sz="1600" b="1" baseline="3000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May 2016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AU" sz="1600" b="1" baseline="300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May 2016</a:t>
                      </a:r>
                      <a:endParaRPr lang="en-NZ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VENUE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AU" sz="20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Awamutu Club</a:t>
                      </a:r>
                      <a:endParaRPr lang="en-NZ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AU" sz="20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Awamutu Club</a:t>
                      </a:r>
                      <a:endParaRPr lang="en-NZ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AU" sz="2000" b="1" dirty="0" err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AU" sz="20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Awamutu Club</a:t>
                      </a:r>
                      <a:endParaRPr lang="en-NZ" sz="20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6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SPEAKER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John </a:t>
                      </a:r>
                      <a:r>
                        <a:rPr lang="en-AU" sz="2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Simmonds</a:t>
                      </a:r>
                      <a:endParaRPr lang="en-NZ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AU" sz="28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MEIT</a:t>
                      </a:r>
                      <a:endParaRPr lang="en-NZ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8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Night </a:t>
                      </a:r>
                      <a:r>
                        <a:rPr lang="en-AU" sz="28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OFF </a:t>
                      </a:r>
                      <a:r>
                        <a:rPr lang="en-AU" sz="28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Folks!!!</a:t>
                      </a:r>
                      <a:endParaRPr lang="en-NZ" sz="28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AU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Graham </a:t>
                      </a:r>
                      <a:r>
                        <a:rPr lang="en-AU" sz="24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Jull </a:t>
                      </a:r>
                      <a:endParaRPr lang="en-AU" sz="2400" b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anose="020B0603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Island </a:t>
                      </a:r>
                      <a:r>
                        <a:rPr lang="en-AU" sz="2400" b="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of Smiles, </a:t>
                      </a:r>
                      <a:r>
                        <a:rPr lang="en-AU" sz="2400" b="0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Lautoka</a:t>
                      </a:r>
                      <a:r>
                        <a:rPr lang="en-AU" sz="2400" b="0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, Fiji </a:t>
                      </a:r>
                      <a:r>
                        <a:rPr lang="en-AU" sz="2400" b="0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2016</a:t>
                      </a:r>
                      <a:endParaRPr lang="en-NZ" sz="2400" b="0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5 MINUTE SPEAKER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Philip Woods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Richard Reynolds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HOST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Murray Olson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Robin </a:t>
                      </a:r>
                      <a:r>
                        <a:rPr lang="en-AU" sz="20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Gambrill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6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STEWARDS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Keith Storey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Liz </a:t>
                      </a:r>
                      <a:r>
                        <a:rPr lang="en-AU" sz="2000" b="1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Wright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2000" b="1" dirty="0" smtClean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Wendy </a:t>
                      </a:r>
                      <a:r>
                        <a:rPr lang="en-AU" sz="20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Cudby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AU" sz="20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Eoin</a:t>
                      </a: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Fitzpatrick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SERGEANT AT ARMS</a:t>
                      </a:r>
                      <a:endParaRPr lang="en-NZ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AU" sz="20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Eoin Morrison</a:t>
                      </a:r>
                      <a:endParaRPr lang="en-NZ" sz="2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AU" sz="20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Eoin</a:t>
                      </a: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Morrison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THANKS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Sid Lim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</a:t>
                      </a:r>
                      <a:endParaRPr lang="en-NZ" sz="2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Vic Richards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PARTING THOUGHT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  Bruce Jenks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 </a:t>
                      </a:r>
                      <a:endParaRPr lang="en-NZ" sz="20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Alan </a:t>
                      </a:r>
                      <a:r>
                        <a:rPr lang="en-AU" sz="2000" b="1" dirty="0" err="1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Empson</a:t>
                      </a:r>
                      <a:r>
                        <a:rPr lang="en-AU" sz="20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endParaRPr lang="en-NZ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CLUB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EVENTS</a:t>
                      </a:r>
                      <a:endParaRPr lang="en-NZ" sz="160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i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600" b="1" i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NZ" sz="16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b="1" i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AU" sz="1600" b="1" i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i="1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Directors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400" b="1" i="1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AU" sz="2400" b="1" i="1" baseline="0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AU" sz="2400" b="1" i="1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MS Mincho"/>
                          <a:cs typeface="Times New Roman" panose="02020603050405020304" pitchFamily="18" charset="0"/>
                        </a:rPr>
                        <a:t>Meeting</a:t>
                      </a:r>
                      <a:endParaRPr lang="en-N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6302" marR="463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81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526"/>
    </mc:Choice>
    <mc:Fallback>
      <p:transition spd="slow" advTm="2152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898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Registration Desk will be open at the </a:t>
            </a:r>
            <a:r>
              <a:rPr lang="en-N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2"/>
              </a:rPr>
              <a:t>Napier Municipal </a:t>
            </a:r>
            <a:r>
              <a:rPr lang="en-NZ" b="1" dirty="0">
                <a:solidFill>
                  <a:srgbClr val="BF15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2"/>
              </a:rPr>
              <a:t>Theatre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 from 3.00-5.30pm on Friday and then from 7.30am on Saturday.  There is plenty of parking in the area, but fees are payable up to 2pm on Saturday.</a:t>
            </a:r>
          </a:p>
          <a:p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Friday Welcome Function, </a:t>
            </a:r>
            <a:r>
              <a:rPr lang="en-NZ" b="1" dirty="0">
                <a:solidFill>
                  <a:srgbClr val="BF15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3"/>
              </a:rPr>
              <a:t>Creative Arts Napier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, (CAN) 16 Byron Street from 6.00-7.30pm.  Entertainment and finer food supplied with a cash bar.  Eftpos available.  There is a large parking area in front of this venue, however, please be aware that the parking spaces reserved for Masonic Hotel Guests are not available for our use.</a:t>
            </a:r>
          </a:p>
          <a:p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Saturday Night Function</a:t>
            </a:r>
            <a:r>
              <a:rPr lang="en-NZ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en-NZ" b="1" dirty="0">
                <a:solidFill>
                  <a:srgbClr val="BF15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4"/>
              </a:rPr>
              <a:t>Rodney Green Centennial Events Centre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, Latham Street from 6.30pm.  Drinks followed by dinner, cash bar and Eftpos available.  Hope you have all got your </a:t>
            </a:r>
            <a:r>
              <a:rPr lang="en-N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RED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 costumes sorted.  There is good parking and a shuttle will run from the CBD accommodation.</a:t>
            </a:r>
            <a:endParaRPr lang="en-N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9613" y="-1"/>
            <a:ext cx="10216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to Conference this weekend  ?????????</a:t>
            </a:r>
            <a:endParaRPr lang="en-NZ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98" y="2186788"/>
            <a:ext cx="1971429" cy="2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1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707"/>
    </mc:Choice>
    <mc:Fallback>
      <p:transition spd="slow" advTm="2170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8992" y="0"/>
            <a:ext cx="104367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CYCLING- On the Rotary Pathway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Both rides are suitable for a road bike or mountain bike. Easy ride no hills and the opportunity to go further if you are keen/fast or want more cycling.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Riders will be guided by Rotarians.</a:t>
            </a:r>
          </a:p>
          <a:p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Friday 6 May - 3.00pm 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Meet at the </a:t>
            </a:r>
            <a:r>
              <a:rPr lang="en-NZ" sz="2000" b="1" dirty="0">
                <a:solidFill>
                  <a:srgbClr val="BF15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2"/>
              </a:rPr>
              <a:t>Pettigrew Green Arena</a:t>
            </a:r>
            <a:r>
              <a:rPr lang="en-NZ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(carpark), Gloucester Street, </a:t>
            </a:r>
            <a:r>
              <a:rPr lang="en-N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Taradale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The ride will go to </a:t>
            </a:r>
            <a:r>
              <a:rPr lang="en-N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Puketapu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 (8kms), a chance to sample the refreshments at the </a:t>
            </a:r>
            <a:r>
              <a:rPr lang="en-N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Puketapu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 Hotel or Store, then head back on the other side of the river to the car park. Expected ride time – 1.5 hours which includes the stop at </a:t>
            </a:r>
            <a:r>
              <a:rPr lang="en-NZ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Puketapu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After Conference – Sunday 8 May - approximately 2.00pm</a:t>
            </a:r>
          </a:p>
          <a:p>
            <a:pPr algn="just"/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Approximately 30 minutes after the Conference concludes meet at the car park in front of </a:t>
            </a:r>
            <a:r>
              <a:rPr lang="en-NZ" sz="2000" b="1" dirty="0">
                <a:solidFill>
                  <a:srgbClr val="BF15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hlinkClick r:id="rId3"/>
              </a:rPr>
              <a:t>Ocean Spa</a:t>
            </a:r>
            <a:r>
              <a:rPr lang="en-NZ" sz="2000" dirty="0">
                <a:solidFill>
                  <a:srgbClr val="000000"/>
                </a:solidFill>
                <a:latin typeface="Arial" panose="020B0604020202020204" pitchFamily="34" charset="0"/>
              </a:rPr>
              <a:t>, Marine Parade for an organised cycle ride along the Napier waterfront on the Rotary Pathway. The ride will be 15kms in length – places to stop for a drink or ice cream</a:t>
            </a:r>
            <a:r>
              <a:rPr lang="en-NZ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NZ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3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754"/>
    </mc:Choice>
    <mc:Fallback>
      <p:transition spd="slow" advTm="2075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635</TotalTime>
  <Words>217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Cambria</vt:lpstr>
      <vt:lpstr>MS Mincho</vt:lpstr>
      <vt:lpstr>Times New Roman</vt:lpstr>
      <vt:lpstr>Trebuchet MS</vt:lpstr>
      <vt:lpstr>Tw Cen MT</vt:lpstr>
      <vt:lpstr>Circuit</vt:lpstr>
      <vt:lpstr> a Warm welcome to the   Te Awamutu Rotary club</vt:lpstr>
      <vt:lpstr>President              Joanne Parker President Elect   Chris Johnson Secretary             Elizabeth Bayley-Jull Treasurer             Peter Robertson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Jull</dc:creator>
  <cp:lastModifiedBy>Elizabeth Bayley-Jull</cp:lastModifiedBy>
  <cp:revision>61</cp:revision>
  <dcterms:created xsi:type="dcterms:W3CDTF">2016-03-06T09:13:15Z</dcterms:created>
  <dcterms:modified xsi:type="dcterms:W3CDTF">2016-05-02T11:42:12Z</dcterms:modified>
</cp:coreProperties>
</file>